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96ADB-2758-A9C7-7864-768C5799E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EBDAC2-FDB7-04C2-640A-97D003C18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56563B-6F11-F8EA-9B88-E2EEAA0E8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53308-2184-7290-C77E-F49283040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B138C-559F-A25C-962E-1290B887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66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9C844-A48A-6D2D-39D9-E79FDD51D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9A9C82-CAD1-2BF9-FBFC-40201E1D54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CB8E8-2379-765D-109F-B43BD7DAD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C237D-A659-95EE-8B1B-F590BB988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0B658-7C28-0B40-A717-CB3F9B0ED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29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5FE260-C396-625C-FBAF-7148856418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A7484-2620-88E0-D4AF-8E8DAED5BF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1DB7A-EF33-2A43-C14B-094E104D0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DACD9-BC90-846C-5F3C-C13FF99BC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4B2FC-BD49-53B1-7DA7-108F24C4E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0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3C4C4-9FCF-7F57-919E-96E89FD5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4FA0F-E980-9152-6313-A02B75E1B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CF988A-4324-F7B1-D811-DCBA369A0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6C0BC-E726-ABC2-78CC-260376A21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F1A3E-B2D4-9B11-0BAE-EB8646C34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01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FB459-49FC-0F79-AA38-19F52C7C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480F7-0292-41D8-4A0E-ABA8BC26E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6DF28-3061-AFEF-EAF0-729CEB70C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6106D-7AC3-9FD8-5CF2-9D2AA3EE6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1288D-381F-BDA6-FCAE-D5C6A2072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56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F54C-5D6B-1292-A0D2-6D03C13AB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A86F5-7381-08EF-C582-6747984D45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FE13CE-81D3-93AF-3106-3DF7ADF1D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205F3-87FE-73F3-0AD6-060009004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DAB3E-11B2-F917-84C6-DD4878B52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05C2F3-872D-71A0-037C-640A4792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76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9FF94-E81F-6CCF-C8E7-69492DE5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7D589-57F8-633B-C7FB-920D72670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F2E6C8-AE7D-373B-3069-93C18D368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FDC646-A3AB-ADF1-C889-069B6CBD4C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B10DB8-4700-6960-7A2D-007F18E3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CB2865-61C7-63A3-A9E1-88D55728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41182F-3BD3-70CF-13D1-ACA30841B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75B9CA-5877-5A8F-503C-E8EFD8BF2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2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E622E-7FEB-6077-EF96-5A4F0FD70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ABC45-A008-05C3-63D0-C23C1E0B6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413DDC-B26B-E8E0-7554-2B307AE1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4737F6-7C3E-99A1-C5BC-BAEE5204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372564-B2EC-A742-AFC0-FBE353298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6BB37B-DBCA-7323-9615-9882E4DBE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178EDC-894B-D6CB-CA3D-B99303F67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1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74F3-E5D6-BC9A-A20D-BE1F8FEF8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7B28A-9DF2-D105-91CC-CE2AA3EED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20E846-5109-AA85-AF7B-481237C567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6EE519-518F-9C1D-FEDE-79DDD036F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7EDC87-EB75-A96E-91FC-221A866E4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35E0A-C7D6-6A7A-323A-7ABC325B1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93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57CCB-FD24-A8F7-4968-18A504E84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815BD2-F9BC-338F-7B85-7766A17D33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348CBF-2263-D618-83A8-DE422D54B4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7CBE6-F1AA-64BF-1F2E-1D706E2FF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C17D43-9598-273A-BD5C-6EDE6DCFC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35908F-A6DA-DC34-264E-2517142C3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3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D13242-C906-603A-0F69-4FC6C6C86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799590-0E1A-9DAC-F875-0F8163F81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E5A1-4031-3BD8-F4FB-62A3EDBD0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99120-16B4-40DF-AE6B-F83A7C634376}" type="datetimeFigureOut">
              <a:rPr lang="en-US" smtClean="0"/>
              <a:t>2025-10-23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999FD-DDAF-2323-4021-81974260F5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3673A-6B55-4188-7BAA-3C0D79ECA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DF1D-D5AD-4379-A561-EFE8870270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6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24384-86BE-0CE0-9250-38B08BB3D8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 there, hello!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2977C7-0936-EBD5-A126-673A7CBBF7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is a test</a:t>
            </a:r>
          </a:p>
        </p:txBody>
      </p:sp>
    </p:spTree>
    <p:extLst>
      <p:ext uri="{BB962C8B-B14F-4D97-AF65-F5344CB8AC3E}">
        <p14:creationId xmlns:p14="http://schemas.microsoft.com/office/powerpoint/2010/main" val="239140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4D2D1-EE49-6812-8918-30C9EC2EE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4D592-BC57-F392-8571-4FCA93E10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Another Test</a:t>
            </a:r>
          </a:p>
        </p:txBody>
      </p:sp>
    </p:spTree>
    <p:extLst>
      <p:ext uri="{BB962C8B-B14F-4D97-AF65-F5344CB8AC3E}">
        <p14:creationId xmlns:p14="http://schemas.microsoft.com/office/powerpoint/2010/main" val="890100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Hi there, hello!</vt:lpstr>
      <vt:lpstr>This is a 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 there, hello!</dc:title>
  <dc:creator>Mehrdad SH</dc:creator>
  <cp:lastModifiedBy>Mehrdad SH</cp:lastModifiedBy>
  <cp:revision>2</cp:revision>
  <dcterms:created xsi:type="dcterms:W3CDTF">2025-10-23T11:52:22Z</dcterms:created>
  <dcterms:modified xsi:type="dcterms:W3CDTF">2025-10-23T11:52:54Z</dcterms:modified>
</cp:coreProperties>
</file>